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7" r:id="rId4"/>
    <p:sldId id="267" r:id="rId5"/>
    <p:sldId id="25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E7E3-4F08-4E48-8804-A391696E2C0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4F45C-4623-461C-8F4A-AA5A4FA0F3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65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DAC91-BF13-4979-91C3-2EA8F1C8EBA2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62B67-CD5A-45A0-BC52-8E496AFD0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38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AAC9-319D-4CEB-8244-1350CDAC69D2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9CAD8-63FD-4761-856D-EAF058FEDA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3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7E09-7173-4CDC-8ED5-148C43155E2B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C5BFC-DEE2-434B-9919-9E0EE66DC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89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CF2F-1D02-43C8-B49B-56451DE5DF1D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BEB62-6301-49E7-AE5E-B21E316E7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956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23A3-AABD-4117-9304-5281915F67BA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42F1A-3F3C-46A1-BFF3-256288E9A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57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4736-6EA5-4488-9B0A-B6AFF6E41861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55709-7018-4BEF-9EF5-714AEC4675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A05-9CE0-4567-99C0-356D72E8CAC8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1976F-98D1-49AD-8AED-F834C02FA3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07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71D2-AC55-4115-A80E-98F8F9ACD37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012D5-B79B-47F8-8443-B23FF24C9D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399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AEF0-CB29-4C9C-A61A-31992F1789F7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F9379-EF86-49E1-8665-A77961C315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30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4D0F-DE38-4365-9DD1-29D994E56723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78590-43A0-44E0-8462-255FE27DBF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185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C7EA23-395A-4101-ABDA-219EBA9BB6D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B6F5E26-C87E-4C38-9FAB-08F67429CE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6327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8964612" cy="593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7993062" cy="5329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207375" cy="6119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765175"/>
            <a:ext cx="8135938" cy="5472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Uzer</cp:lastModifiedBy>
  <cp:revision>2</cp:revision>
  <dcterms:created xsi:type="dcterms:W3CDTF">2018-11-27T10:22:02Z</dcterms:created>
  <dcterms:modified xsi:type="dcterms:W3CDTF">2018-11-29T07:32:59Z</dcterms:modified>
</cp:coreProperties>
</file>